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15579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011252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6860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805914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511529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869606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124647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87734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259459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784111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490599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BCF120-444A-4351-B84B-3F4FE3A2B0DD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C36298-5265-4F10-A953-FF890ED95B0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98040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lektorium.tv/howtomooc-longread#rec282075371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ru-RU" sz="3600" b="1" smtClean="0"/>
              <a:t/>
            </a:r>
            <a:br>
              <a:rPr lang="ru-RU" sz="3600" b="1" smtClean="0"/>
            </a:br>
            <a:r>
              <a:rPr lang="ru-RU" sz="3600" b="1" smtClean="0"/>
              <a:t>Перечень </a:t>
            </a:r>
            <a:r>
              <a:rPr lang="ru-RU" sz="3600" b="1"/>
              <a:t>контрольных заданий к зачету по дисциплине </a:t>
            </a:r>
            <a:r>
              <a:rPr lang="ru-RU" sz="3600" b="1"/>
              <a:t>«Организационные основы онлайн-образования»</a:t>
            </a:r>
            <a:r>
              <a:rPr lang="ru-RU" sz="3600"/>
              <a:t/>
            </a:r>
            <a:br>
              <a:rPr lang="ru-RU" sz="3600"/>
            </a:br>
            <a:endParaRPr lang="ru-RU" sz="3600" b="1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r"/>
            <a:r>
              <a:rPr lang="ru-RU" b="1" smtClean="0"/>
              <a:t>профессор, кандидат искусствоведения</a:t>
            </a:r>
          </a:p>
          <a:p>
            <a:pPr algn="r"/>
            <a:r>
              <a:rPr lang="ru-RU" b="1" smtClean="0"/>
              <a:t>Показанник Елена Владимировна</a:t>
            </a:r>
            <a:endParaRPr lang="ru-RU" smtClean="0"/>
          </a:p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021922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Требования в зачету: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smtClean="0"/>
              <a:t>1. Проверенная и положительно оцененная контрольная </a:t>
            </a:r>
            <a:r>
              <a:rPr lang="ru-RU" smtClean="0"/>
              <a:t>работа - </a:t>
            </a:r>
            <a:r>
              <a:rPr lang="ru-RU" dirty="0" smtClean="0"/>
              <a:t>30%</a:t>
            </a:r>
          </a:p>
          <a:p>
            <a:pPr marL="0" indent="0">
              <a:buNone/>
            </a:pPr>
            <a:r>
              <a:rPr lang="ru-RU" dirty="0" smtClean="0"/>
              <a:t>2</a:t>
            </a:r>
            <a:r>
              <a:rPr lang="ru-RU" smtClean="0"/>
              <a:t>. </a:t>
            </a:r>
            <a:r>
              <a:rPr lang="ru-RU" smtClean="0"/>
              <a:t>Прослушать </a:t>
            </a:r>
            <a:r>
              <a:rPr lang="ru-RU"/>
              <a:t>курс «Современное курсостроение» </a:t>
            </a:r>
            <a:r>
              <a:rPr lang="en-US">
                <a:hlinkClick r:id="rId2"/>
              </a:rPr>
              <a:t>https</a:t>
            </a:r>
            <a:r>
              <a:rPr lang="en-US">
                <a:hlinkClick r:id="rId2"/>
              </a:rPr>
              <a:t>://</a:t>
            </a:r>
            <a:r>
              <a:rPr lang="en-US" smtClean="0">
                <a:hlinkClick r:id="rId2"/>
              </a:rPr>
              <a:t>www.lektorium.tv/howtomooc-longread#rec282075371</a:t>
            </a:r>
            <a:endParaRPr lang="ru-RU" smtClean="0"/>
          </a:p>
          <a:p>
            <a:pPr marL="0" indent="0">
              <a:buNone/>
            </a:pPr>
            <a:r>
              <a:rPr lang="ru-RU" smtClean="0"/>
              <a:t>3. Прочитать </a:t>
            </a:r>
            <a:r>
              <a:rPr lang="ru-RU"/>
              <a:t>главы 1-5 книги «Онлайф: как учить и учиться в </a:t>
            </a:r>
            <a:r>
              <a:rPr lang="ru-RU"/>
              <a:t>онлайне</a:t>
            </a:r>
            <a:r>
              <a:rPr lang="ru-RU" smtClean="0"/>
              <a:t>»</a:t>
            </a:r>
          </a:p>
          <a:p>
            <a:pPr marL="0" indent="0">
              <a:buNone/>
            </a:pPr>
            <a:r>
              <a:rPr lang="ru-RU" smtClean="0"/>
              <a:t>4. Тест </a:t>
            </a:r>
            <a:r>
              <a:rPr lang="ru-RU"/>
              <a:t>по материалам п. 1 </a:t>
            </a:r>
            <a:r>
              <a:rPr lang="ru-RU"/>
              <a:t>и </a:t>
            </a:r>
            <a:r>
              <a:rPr lang="ru-RU" smtClean="0"/>
              <a:t>2 – 70%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184283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62</Words>
  <Application>Microsoft Office PowerPoint</Application>
  <PresentationFormat>Широкоэкранный</PresentationFormat>
  <Paragraphs>8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Тема Office</vt:lpstr>
      <vt:lpstr> Перечень контрольных заданий к зачету по дисциплине «Организационные основы онлайн-образования» </vt:lpstr>
      <vt:lpstr>Требования в зачету: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Перечень контрольных заданий к зачету по дисциплине «Современные тенденции развития общего и профессионального образования» </dc:title>
  <dc:creator>Елена</dc:creator>
  <cp:lastModifiedBy>Елена</cp:lastModifiedBy>
  <cp:revision>3</cp:revision>
  <dcterms:created xsi:type="dcterms:W3CDTF">2022-11-26T13:18:23Z</dcterms:created>
  <dcterms:modified xsi:type="dcterms:W3CDTF">2022-11-26T13:48:51Z</dcterms:modified>
</cp:coreProperties>
</file>

<file path=docProps/thumbnail.jpeg>
</file>