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950919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99510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58543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339624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393199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037275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223055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73915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7145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52750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64445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0AD60A-4721-4A45-BD96-5D6142896296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416952-B4C7-4D62-A68B-8F168C35892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6292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drive.google.com/drive/folders/1OOcAubnfAQ9emhQJAxMz5tr1FNCpqSYN" TargetMode="External"/><Relationship Id="rId2" Type="http://schemas.openxmlformats.org/officeDocument/2006/relationships/hyperlink" Target="https://www.lektorium.tv/howtomooc-longread#rec282075371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sz="4000" b="1"/>
              <a:t>Список информационных </a:t>
            </a:r>
            <a:r>
              <a:rPr lang="ru-RU" sz="4000" b="1" smtClean="0"/>
              <a:t>ресурсов </a:t>
            </a:r>
            <a:br>
              <a:rPr lang="ru-RU" sz="4000" b="1" smtClean="0"/>
            </a:br>
            <a:r>
              <a:rPr lang="ru-RU" sz="4000" b="1" smtClean="0"/>
              <a:t>по дисциплине </a:t>
            </a:r>
            <a:r>
              <a:rPr lang="ru-RU" sz="4000" b="1"/>
              <a:t>«Организационные основы онлайн-образования»</a:t>
            </a:r>
            <a:r>
              <a:rPr lang="ru-RU" sz="4000"/>
              <a:t/>
            </a:r>
            <a:br>
              <a:rPr lang="ru-RU" sz="4000"/>
            </a:b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r"/>
            <a:r>
              <a:rPr lang="ru-RU" b="1" smtClean="0"/>
              <a:t>профессор, кандидат искусствоведения</a:t>
            </a:r>
          </a:p>
          <a:p>
            <a:pPr algn="r"/>
            <a:r>
              <a:rPr lang="ru-RU" b="1" smtClean="0"/>
              <a:t>Показанник Елена Владимировна</a:t>
            </a:r>
            <a:endParaRPr lang="ru-RU" smtClean="0"/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636613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/>
              <a:t>курс «Современное курсостроение» </a:t>
            </a:r>
            <a:r>
              <a:rPr lang="en-US">
                <a:hlinkClick r:id="rId2"/>
              </a:rPr>
              <a:t>https</a:t>
            </a:r>
            <a:r>
              <a:rPr lang="en-US">
                <a:hlinkClick r:id="rId2"/>
              </a:rPr>
              <a:t>://</a:t>
            </a:r>
            <a:r>
              <a:rPr lang="en-US" smtClean="0">
                <a:hlinkClick r:id="rId2"/>
              </a:rPr>
              <a:t>www.lektorium.tv/howtomooc-longread#rec282075371</a:t>
            </a:r>
            <a:endParaRPr lang="ru-RU" smtClean="0"/>
          </a:p>
          <a:p>
            <a:pPr marL="0" indent="0">
              <a:buNone/>
            </a:pPr>
            <a:endParaRPr lang="ru-RU"/>
          </a:p>
          <a:p>
            <a:pPr marL="0" indent="0">
              <a:buNone/>
            </a:pPr>
            <a:r>
              <a:rPr lang="ru-RU">
                <a:hlinkClick r:id="rId3"/>
              </a:rPr>
              <a:t>Т. Скорочкина. Онлайф: как учить и учиться в онлайне // Ростов-на-Дону, «Феникс</a:t>
            </a:r>
            <a:r>
              <a:rPr lang="ru-RU">
                <a:hlinkClick r:id="rId3"/>
              </a:rPr>
              <a:t>», </a:t>
            </a:r>
            <a:r>
              <a:rPr lang="ru-RU" smtClean="0">
                <a:hlinkClick r:id="rId3"/>
              </a:rPr>
              <a:t>2022 </a:t>
            </a:r>
            <a:endParaRPr lang="ru-RU">
              <a:hlinkClick r:id="rId3"/>
            </a:endParaRPr>
          </a:p>
          <a:p>
            <a:pPr marL="0" indent="0">
              <a:buNone/>
            </a:pPr>
            <a:r>
              <a:rPr lang="ru-RU" smtClean="0">
                <a:hlinkClick r:id="rId3"/>
              </a:rPr>
              <a:t> </a:t>
            </a:r>
            <a:r>
              <a:rPr lang="en-US" smtClean="0">
                <a:hlinkClick r:id="rId3"/>
              </a:rPr>
              <a:t>https</a:t>
            </a:r>
            <a:r>
              <a:rPr lang="en-US">
                <a:hlinkClick r:id="rId3"/>
              </a:rPr>
              <a:t>://</a:t>
            </a:r>
            <a:r>
              <a:rPr lang="en-US" smtClean="0">
                <a:hlinkClick r:id="rId3"/>
              </a:rPr>
              <a:t>drive.google.com/drive/folders/1OOcAubnfAQ9emhQJAxMz5tr1FNCpqSYN</a:t>
            </a:r>
            <a:endParaRPr lang="ru-RU" smtClean="0"/>
          </a:p>
          <a:p>
            <a:pPr marL="0" indent="0">
              <a:buNone/>
            </a:pPr>
            <a:endParaRPr lang="ru-RU"/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0077512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41</Words>
  <Application>Microsoft Office PowerPoint</Application>
  <PresentationFormat>Широкоэкранный</PresentationFormat>
  <Paragraphs>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Тема Office</vt:lpstr>
      <vt:lpstr>Список информационных ресурсов  по дисциплине «Организационные основы онлайн-образования» </vt:lpstr>
      <vt:lpstr>Презентация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Список информационных ресурсов  по дисциплине «Современные тенденции развития общего и профессионального образования» </dc:title>
  <dc:creator>Елена</dc:creator>
  <cp:lastModifiedBy>Елена</cp:lastModifiedBy>
  <cp:revision>2</cp:revision>
  <dcterms:created xsi:type="dcterms:W3CDTF">2022-11-26T13:22:04Z</dcterms:created>
  <dcterms:modified xsi:type="dcterms:W3CDTF">2022-11-26T13:52:15Z</dcterms:modified>
</cp:coreProperties>
</file>

<file path=docProps/thumbnail.jpeg>
</file>